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9" r:id="rId2"/>
    <p:sldId id="261" r:id="rId3"/>
    <p:sldId id="262" r:id="rId4"/>
  </p:sldIdLst>
  <p:sldSz cx="12192000" cy="6858000"/>
  <p:notesSz cx="6858000" cy="9144000"/>
  <p:embeddedFontLst>
    <p:embeddedFont>
      <p:font typeface="KoPubWorld돋움체 Bold" pitchFamily="2" charset="-127"/>
      <p:bold r:id="rId5"/>
    </p:embeddedFont>
    <p:embeddedFont>
      <p:font typeface="맑은 고딕" pitchFamily="50" charset="-127"/>
      <p:regular r:id="rId6"/>
      <p:bold r:id="rId7"/>
    </p:embeddedFont>
    <p:embeddedFont>
      <p:font typeface="KoPub돋움체 Bold" charset="-127"/>
      <p:bold r:id="rId8"/>
    </p:embeddedFont>
    <p:embeddedFont>
      <p:font typeface="KoPubWorld돋움체 Medium" pitchFamily="2" charset="-127"/>
      <p:regular r:id="rId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65B8A9"/>
    <a:srgbClr val="39A8C7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7" d="100"/>
          <a:sy n="77" d="100"/>
        </p:scale>
        <p:origin x="-72" y="-5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F2E55BC8-9294-4FF0-B20D-F969939587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" y="0"/>
            <a:ext cx="12191403" cy="6858000"/>
          </a:xfrm>
          <a:prstGeom prst="rect">
            <a:avLst/>
          </a:prstGeom>
        </p:spPr>
      </p:pic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xmlns="" id="{521F20B7-F529-4133-A12A-B9B26F0D6279}"/>
              </a:ext>
            </a:extLst>
          </p:cNvPr>
          <p:cNvSpPr/>
          <p:nvPr userDrawn="1"/>
        </p:nvSpPr>
        <p:spPr>
          <a:xfrm>
            <a:off x="4616741" y="5207501"/>
            <a:ext cx="2958518" cy="515844"/>
          </a:xfrm>
          <a:prstGeom prst="roundRect">
            <a:avLst>
              <a:gd name="adj" fmla="val 10785"/>
            </a:avLst>
          </a:prstGeom>
          <a:noFill/>
          <a:ln w="38100">
            <a:solidFill>
              <a:srgbClr val="65B8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9040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6E7DC4B8-D803-48D1-9136-37E76D21F8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" y="0"/>
            <a:ext cx="12191402" cy="6858000"/>
          </a:xfrm>
          <a:prstGeom prst="rect">
            <a:avLst/>
          </a:prstGeom>
        </p:spPr>
      </p:pic>
      <p:sp>
        <p:nvSpPr>
          <p:cNvPr id="9" name="텍스트 개체 틀 8"/>
          <p:cNvSpPr>
            <a:spLocks noGrp="1"/>
          </p:cNvSpPr>
          <p:nvPr>
            <p:ph type="body" sz="quarter" idx="10"/>
          </p:nvPr>
        </p:nvSpPr>
        <p:spPr>
          <a:xfrm>
            <a:off x="789304" y="407988"/>
            <a:ext cx="7855585" cy="464502"/>
          </a:xfrm>
        </p:spPr>
        <p:txBody>
          <a:bodyPr>
            <a:noAutofit/>
          </a:bodyPr>
          <a:lstStyle>
            <a:lvl1pPr marL="0" indent="0">
              <a:buNone/>
              <a:defRPr lang="ko-KR" altLang="en-US" sz="3200" kern="1200" dirty="0" smtClean="0">
                <a:solidFill>
                  <a:srgbClr val="39A8C7"/>
                </a:solidFill>
                <a:latin typeface="KoPubWorld돋움체 Bold" pitchFamily="2" charset="-127"/>
                <a:ea typeface="KoPubWorld돋움체 Bold" pitchFamily="2" charset="-127"/>
                <a:cs typeface="KoPubWorld돋움체 Bold" pitchFamily="2" charset="-127"/>
              </a:defRPr>
            </a:lvl1pPr>
          </a:lstStyle>
          <a:p>
            <a:pPr lvl="0"/>
            <a:r>
              <a:rPr lang="ko-KR" altLang="en-US" dirty="0" smtClean="0"/>
              <a:t>마스터 텍스트 스타일을 </a:t>
            </a:r>
            <a:r>
              <a:rPr lang="ko-KR" altLang="en-US" dirty="0" err="1" smtClean="0"/>
              <a:t>편집합니</a:t>
            </a:r>
            <a:endParaRPr lang="ko-KR" altLang="en-US" dirty="0" smtClean="0"/>
          </a:p>
        </p:txBody>
      </p:sp>
      <p:sp>
        <p:nvSpPr>
          <p:cNvPr id="11" name="텍스트 개체 틀 10"/>
          <p:cNvSpPr>
            <a:spLocks noGrp="1"/>
          </p:cNvSpPr>
          <p:nvPr>
            <p:ph type="body" sz="quarter" idx="11"/>
          </p:nvPr>
        </p:nvSpPr>
        <p:spPr>
          <a:xfrm>
            <a:off x="799782" y="1176655"/>
            <a:ext cx="7890827" cy="9144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4D4D4D"/>
                </a:solidFill>
                <a:latin typeface="KoPubWorld돋움체 Medium" pitchFamily="2" charset="-127"/>
                <a:ea typeface="KoPubWorld돋움체 Medium" pitchFamily="2" charset="-127"/>
                <a:cs typeface="KoPubWorld돋움체 Medium" pitchFamily="2" charset="-127"/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44944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5A2A2954-5F34-4FA2-8741-E01F74116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7B959A08-0BFA-42D1-8E44-B4F8C5C52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A2B04544-FE29-4180-93D6-CB3BD55DE0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707BE-56AB-4936-BCDF-C5EB2D70F9BB}" type="datetimeFigureOut">
              <a:rPr lang="ko-KR" altLang="en-US" smtClean="0"/>
              <a:pPr/>
              <a:t>2020-09-30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B21471B-1CC6-4BBC-974E-5F3BD773AA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E4BD66EF-BCDC-4D4A-A916-7D2C9F44B1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66B24-A5FC-4122-9099-62DA91D2582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6400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="" xmlns:a16="http://schemas.microsoft.com/office/drawing/2014/main" id="{F2E55BC8-9294-4FF0-B20D-F969939587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" y="0"/>
            <a:ext cx="12191403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7ED2D49-B00C-43E2-92D2-EF116D0417CD}"/>
              </a:ext>
            </a:extLst>
          </p:cNvPr>
          <p:cNvSpPr txBox="1"/>
          <p:nvPr/>
        </p:nvSpPr>
        <p:spPr>
          <a:xfrm>
            <a:off x="2130804" y="1803633"/>
            <a:ext cx="7930392" cy="285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300"/>
              </a:lnSpc>
            </a:pPr>
            <a:r>
              <a:rPr lang="ko-KR" altLang="en-US" sz="5400" spc="-150" dirty="0" smtClean="0">
                <a:solidFill>
                  <a:srgbClr val="39A8C7"/>
                </a:solidFill>
                <a:latin typeface="KoPubWorld돋움체 Bold" pitchFamily="2" charset="-127"/>
                <a:ea typeface="KoPubWorld돋움체 Bold" pitchFamily="2" charset="-127"/>
                <a:cs typeface="KoPubWorld돋움체 Bold" pitchFamily="2" charset="-127"/>
              </a:rPr>
              <a:t>코딩으로 </a:t>
            </a:r>
            <a:r>
              <a:rPr lang="ko-KR" altLang="en-US" sz="5400" spc="-150" dirty="0" err="1">
                <a:solidFill>
                  <a:srgbClr val="39A8C7"/>
                </a:solidFill>
                <a:latin typeface="KoPubWorld돋움체 Bold" pitchFamily="2" charset="-127"/>
                <a:ea typeface="KoPubWorld돋움체 Bold" pitchFamily="2" charset="-127"/>
                <a:cs typeface="KoPubWorld돋움체 Bold" pitchFamily="2" charset="-127"/>
              </a:rPr>
              <a:t>글쓰는</a:t>
            </a:r>
            <a:r>
              <a:rPr lang="ko-KR" altLang="en-US" sz="5400" spc="-150" dirty="0">
                <a:solidFill>
                  <a:srgbClr val="39A8C7"/>
                </a:solidFill>
                <a:latin typeface="KoPubWorld돋움체 Bold" pitchFamily="2" charset="-127"/>
                <a:ea typeface="KoPubWorld돋움체 Bold" pitchFamily="2" charset="-127"/>
                <a:cs typeface="KoPubWorld돋움체 Bold" pitchFamily="2" charset="-127"/>
              </a:rPr>
              <a:t> 슬기로운 </a:t>
            </a:r>
            <a:endParaRPr lang="en-US" altLang="ko-KR" sz="5400" spc="-150" dirty="0" smtClean="0">
              <a:solidFill>
                <a:srgbClr val="39A8C7"/>
              </a:solidFill>
              <a:latin typeface="KoPubWorld돋움체 Bold" pitchFamily="2" charset="-127"/>
              <a:ea typeface="KoPubWorld돋움체 Bold" pitchFamily="2" charset="-127"/>
              <a:cs typeface="KoPubWorld돋움체 Bold" pitchFamily="2" charset="-127"/>
            </a:endParaRPr>
          </a:p>
          <a:p>
            <a:pPr algn="ctr">
              <a:lnSpc>
                <a:spcPts val="7300"/>
              </a:lnSpc>
            </a:pPr>
            <a:r>
              <a:rPr lang="ko-KR" altLang="en-US" sz="5400" spc="-150" dirty="0" smtClean="0">
                <a:solidFill>
                  <a:srgbClr val="39A8C7"/>
                </a:solidFill>
                <a:latin typeface="KoPubWorld돋움체 Bold" pitchFamily="2" charset="-127"/>
                <a:ea typeface="KoPubWorld돋움체 Bold" pitchFamily="2" charset="-127"/>
                <a:cs typeface="KoPubWorld돋움체 Bold" pitchFamily="2" charset="-127"/>
              </a:rPr>
              <a:t>탐구생활</a:t>
            </a:r>
            <a:endParaRPr lang="ko-KR" altLang="en-US" sz="5400" spc="-150" dirty="0">
              <a:solidFill>
                <a:srgbClr val="39A8C7"/>
              </a:solidFill>
              <a:latin typeface="KoPubWorld돋움체 Bold" pitchFamily="2" charset="-127"/>
              <a:ea typeface="KoPubWorld돋움체 Bold" pitchFamily="2" charset="-127"/>
              <a:cs typeface="KoPubWorld돋움체 Bold" pitchFamily="2" charset="-127"/>
            </a:endParaRPr>
          </a:p>
          <a:p>
            <a:pPr algn="ctr">
              <a:lnSpc>
                <a:spcPts val="7300"/>
              </a:lnSpc>
            </a:pPr>
            <a:endParaRPr lang="ko-KR" altLang="en-US" sz="5400" spc="-150" dirty="0">
              <a:solidFill>
                <a:srgbClr val="39A8C7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="" xmlns:a16="http://schemas.microsoft.com/office/drawing/2014/main" id="{521F20B7-F529-4133-A12A-B9B26F0D6279}"/>
              </a:ext>
            </a:extLst>
          </p:cNvPr>
          <p:cNvSpPr/>
          <p:nvPr/>
        </p:nvSpPr>
        <p:spPr>
          <a:xfrm>
            <a:off x="4616741" y="5207501"/>
            <a:ext cx="2958518" cy="515844"/>
          </a:xfrm>
          <a:prstGeom prst="roundRect">
            <a:avLst>
              <a:gd name="adj" fmla="val 10785"/>
            </a:avLst>
          </a:prstGeom>
          <a:noFill/>
          <a:ln w="38100">
            <a:solidFill>
              <a:srgbClr val="65B8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3FBE4FB-5981-49E9-86E1-A36469E1917A}"/>
              </a:ext>
            </a:extLst>
          </p:cNvPr>
          <p:cNvSpPr txBox="1"/>
          <p:nvPr/>
        </p:nvSpPr>
        <p:spPr>
          <a:xfrm>
            <a:off x="4854428" y="5296146"/>
            <a:ext cx="2483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 smtClean="0">
                <a:solidFill>
                  <a:srgbClr val="65B8A9"/>
                </a:solidFill>
                <a:latin typeface="KoPubWorld돋움체 Bold" pitchFamily="2" charset="-127"/>
                <a:ea typeface="KoPubWorld돋움체 Bold" pitchFamily="2" charset="-127"/>
                <a:cs typeface="KoPubWorld돋움체 Bold" pitchFamily="2" charset="-127"/>
              </a:rPr>
              <a:t>Tidyverse</a:t>
            </a:r>
            <a:r>
              <a:rPr lang="en-US" altLang="ko-KR" sz="1600" dirty="0" smtClean="0">
                <a:solidFill>
                  <a:srgbClr val="65B8A9"/>
                </a:solidFill>
                <a:latin typeface="KoPubWorld돋움체 Bold" pitchFamily="2" charset="-127"/>
                <a:ea typeface="KoPubWorld돋움체 Bold" pitchFamily="2" charset="-127"/>
                <a:cs typeface="KoPubWorld돋움체 Bold" pitchFamily="2" charset="-127"/>
              </a:rPr>
              <a:t> Korea</a:t>
            </a:r>
            <a:r>
              <a:rPr lang="ko-KR" altLang="en-US" sz="1600" dirty="0" smtClean="0">
                <a:solidFill>
                  <a:srgbClr val="65B8A9"/>
                </a:solidFill>
                <a:latin typeface="KoPubWorld돋움체 Bold" pitchFamily="2" charset="-127"/>
                <a:ea typeface="KoPubWorld돋움체 Bold" pitchFamily="2" charset="-127"/>
                <a:cs typeface="KoPubWorld돋움체 Bold" pitchFamily="2" charset="-127"/>
              </a:rPr>
              <a:t> 이광춘</a:t>
            </a:r>
            <a:endParaRPr lang="ko-KR" altLang="en-US" sz="1600" dirty="0">
              <a:solidFill>
                <a:srgbClr val="65B8A9"/>
              </a:solidFill>
              <a:latin typeface="KoPubWorld돋움체 Bold" pitchFamily="2" charset="-127"/>
              <a:ea typeface="KoPubWorld돋움체 Bold" pitchFamily="2" charset="-127"/>
              <a:cs typeface="KoPubWorld돋움체 Bold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3844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8496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="" xmlns:a16="http://schemas.microsoft.com/office/drawing/2014/main" id="{F2E55BC8-9294-4FF0-B20D-F969939587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5" t="19219" r="6687" b="6546"/>
          <a:stretch/>
        </p:blipFill>
        <p:spPr>
          <a:xfrm>
            <a:off x="2838695" y="2290119"/>
            <a:ext cx="6522848" cy="3146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92457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7</Words>
  <Application>Microsoft Office PowerPoint</Application>
  <PresentationFormat>사용자 지정</PresentationFormat>
  <Paragraphs>3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10" baseType="lpstr">
      <vt:lpstr>굴림</vt:lpstr>
      <vt:lpstr>Arial</vt:lpstr>
      <vt:lpstr>KoPubWorld돋움체 Bold</vt:lpstr>
      <vt:lpstr>맑은 고딕</vt:lpstr>
      <vt:lpstr>KoPub돋움체 Bold</vt:lpstr>
      <vt:lpstr>KoPubWorld돋움체 Medium</vt:lpstr>
      <vt:lpstr>Office 테마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blue-d</dc:creator>
  <cp:lastModifiedBy>statkclee</cp:lastModifiedBy>
  <cp:revision>13</cp:revision>
  <dcterms:created xsi:type="dcterms:W3CDTF">2020-09-25T06:59:46Z</dcterms:created>
  <dcterms:modified xsi:type="dcterms:W3CDTF">2020-09-30T03:26:05Z</dcterms:modified>
</cp:coreProperties>
</file>